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C9DA4-AFA5-4C45-A058-5E60B43F94CC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931C44-DD0B-4907-BF08-707328071F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620000" cy="1600200"/>
          </a:xfrm>
        </p:spPr>
        <p:txBody>
          <a:bodyPr>
            <a:normAutofit fontScale="90000"/>
          </a:bodyPr>
          <a:lstStyle/>
          <a:p>
            <a:r>
              <a:rPr lang="en-US" sz="2200" b="1" smtClean="0"/>
              <a:t>Nobel Physics Prize 1910: </a:t>
            </a:r>
            <a:r>
              <a:rPr lang="en-US" sz="2200" b="1" dirty="0" smtClean="0"/>
              <a:t/>
            </a:r>
            <a:br>
              <a:rPr lang="en-US" sz="2200" b="1" dirty="0" smtClean="0"/>
            </a:br>
            <a:r>
              <a:rPr lang="nl-NL" sz="2200" b="1" dirty="0" smtClean="0"/>
              <a:t>Johannes </a:t>
            </a:r>
            <a:r>
              <a:rPr lang="nl-NL" sz="2200" b="1" dirty="0"/>
              <a:t>Diderik van der </a:t>
            </a:r>
            <a:r>
              <a:rPr lang="nl-NL" sz="2200" b="1" dirty="0" smtClean="0"/>
              <a:t>Waals</a:t>
            </a:r>
            <a:br>
              <a:rPr lang="nl-NL" sz="2200" b="1" dirty="0" smtClean="0"/>
            </a:br>
            <a:r>
              <a:rPr lang="en-US" sz="2200" dirty="0" smtClean="0"/>
              <a:t>Equation </a:t>
            </a:r>
            <a:r>
              <a:rPr lang="en-US" sz="2200" dirty="0"/>
              <a:t>of </a:t>
            </a:r>
            <a:r>
              <a:rPr lang="en-US" sz="2200" dirty="0" smtClean="0"/>
              <a:t>State </a:t>
            </a:r>
            <a:r>
              <a:rPr lang="en-US" sz="2200" dirty="0"/>
              <a:t>for </a:t>
            </a:r>
            <a:r>
              <a:rPr lang="en-US" sz="2200" dirty="0" smtClean="0"/>
              <a:t>Gases </a:t>
            </a:r>
            <a:r>
              <a:rPr lang="en-US" sz="2200" dirty="0"/>
              <a:t>and </a:t>
            </a:r>
            <a:r>
              <a:rPr lang="en-US" sz="2200" dirty="0" smtClean="0"/>
              <a:t>Liquids</a:t>
            </a:r>
            <a:r>
              <a:rPr lang="nl-NL" b="1" dirty="0"/>
              <a:t/>
            </a:r>
            <a:br>
              <a:rPr lang="nl-NL" b="1" dirty="0"/>
            </a:br>
            <a:endParaRPr lang="en-US" dirty="0"/>
          </a:p>
        </p:txBody>
      </p:sp>
      <p:pic>
        <p:nvPicPr>
          <p:cNvPr id="1026" name="Picture 2" descr="Johannes Diderik van der Waa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1"/>
            <a:ext cx="1752600" cy="21553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23622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Johannes D. Van </a:t>
            </a:r>
            <a:r>
              <a:rPr lang="en-US" dirty="0" err="1" smtClean="0"/>
              <a:t>der</a:t>
            </a:r>
            <a:r>
              <a:rPr lang="en-US" dirty="0" smtClean="0"/>
              <a:t> Waals </a:t>
            </a:r>
          </a:p>
          <a:p>
            <a:r>
              <a:rPr lang="en-US" dirty="0" smtClean="0"/>
              <a:t>(1837-1923)</a:t>
            </a:r>
            <a:endParaRPr lang="en-US" dirty="0"/>
          </a:p>
        </p:txBody>
      </p:sp>
      <p:pic>
        <p:nvPicPr>
          <p:cNvPr id="1028" name="Picture 4" descr="http://upload.wikimedia.org/wikipedia/commons/thumb/e/e4/Waals2.svg/250px-Waals2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121663"/>
            <a:ext cx="3048000" cy="2231137"/>
          </a:xfrm>
          <a:prstGeom prst="rect">
            <a:avLst/>
          </a:prstGeom>
          <a:noFill/>
        </p:spPr>
      </p:pic>
      <p:pic>
        <p:nvPicPr>
          <p:cNvPr id="1038" name="Picture 14" descr="\left(p + \frac{n^2 a}{V^2}\right)\left(V-nb\right) = n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505200"/>
            <a:ext cx="2247900" cy="4857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52400" y="3505200"/>
            <a:ext cx="220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Was one of the first to postulate the existence of intermolecular forces.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5486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Modification of the Ideal gas Law that corrects for non-zero gas volume and intermolecular forces.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05600" y="1524000"/>
            <a:ext cx="948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Results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48400" y="23622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Led to a better representation of gases than the Ideal Gas Law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4876800"/>
            <a:ext cx="26411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Allowed Sir James Dewar and Heike </a:t>
            </a:r>
            <a:r>
              <a:rPr lang="en-US" dirty="0" err="1" smtClean="0"/>
              <a:t>Kamerlingh</a:t>
            </a:r>
            <a:r>
              <a:rPr lang="en-US" dirty="0" smtClean="0"/>
              <a:t> </a:t>
            </a:r>
            <a:r>
              <a:rPr lang="en-US" dirty="0" err="1" smtClean="0"/>
              <a:t>Onnes</a:t>
            </a:r>
            <a:r>
              <a:rPr lang="en-US" dirty="0" smtClean="0"/>
              <a:t> to determine the necessary data for the liquefaction of hydrogen and helium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41148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“a” and “b” are positive constants determined by each gases intermolecular forces. They are unique for each gas.</a:t>
            </a:r>
            <a:endParaRPr lang="en-US" dirty="0"/>
          </a:p>
        </p:txBody>
      </p:sp>
      <p:pic>
        <p:nvPicPr>
          <p:cNvPr id="1042" name="Picture 18" descr="http://upload.wikimedia.org/wikipedia/commons/thumb/3/3f/2_Helium.png/220px-2_Heliu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3505200"/>
            <a:ext cx="2095500" cy="1123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100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Nobel Physics Prize 1910:  Johannes Diderik van der Waals Equation of State for Gases and Liquids </vt:lpstr>
    </vt:vector>
  </TitlesOfParts>
  <Company>Ball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Nobel Prize:  Johannes Diderik van der Waals Equation of State for Gases and Liquids</dc:title>
  <dc:creator>Ams</dc:creator>
  <cp:lastModifiedBy>Ams</cp:lastModifiedBy>
  <cp:revision>3</cp:revision>
  <dcterms:created xsi:type="dcterms:W3CDTF">2013-10-07T18:59:39Z</dcterms:created>
  <dcterms:modified xsi:type="dcterms:W3CDTF">2013-10-07T19:28:11Z</dcterms:modified>
</cp:coreProperties>
</file>